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EB8A-ADF6-48E4-8266-D1C94E7A71B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85C9-558F-4B12-826E-A95D33A3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EB8A-ADF6-48E4-8266-D1C94E7A71B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85C9-558F-4B12-826E-A95D33A3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EB8A-ADF6-48E4-8266-D1C94E7A71B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85C9-558F-4B12-826E-A95D33A3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EB8A-ADF6-48E4-8266-D1C94E7A71B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85C9-558F-4B12-826E-A95D33A3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EB8A-ADF6-48E4-8266-D1C94E7A71B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85C9-558F-4B12-826E-A95D33A3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EB8A-ADF6-48E4-8266-D1C94E7A71B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85C9-558F-4B12-826E-A95D33A3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EB8A-ADF6-48E4-8266-D1C94E7A71B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85C9-558F-4B12-826E-A95D33A3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EB8A-ADF6-48E4-8266-D1C94E7A71B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85C9-558F-4B12-826E-A95D33A3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EB8A-ADF6-48E4-8266-D1C94E7A71B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85C9-558F-4B12-826E-A95D33A3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EB8A-ADF6-48E4-8266-D1C94E7A71B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85C9-558F-4B12-826E-A95D33A3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EB8A-ADF6-48E4-8266-D1C94E7A71B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85C9-558F-4B12-826E-A95D33A3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EB8A-ADF6-48E4-8266-D1C94E7A71B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B85C9-558F-4B12-826E-A95D33A3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500174"/>
            <a:ext cx="5143536" cy="1980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Наши новинки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500042"/>
            <a:ext cx="43577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Натальи </a:t>
            </a:r>
            <a:r>
              <a:rPr lang="ru-RU" sz="2800" i="1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Моловцевой</a:t>
            </a: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вышла новая книга «Пять синих слив». Эта книга поступила в наши библиотеки. Представляем Вашему вниманию обзор данной книги. </a:t>
            </a:r>
            <a:endParaRPr lang="ru-RU" sz="2800" i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G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7648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712186"/>
            <a:ext cx="5715040" cy="543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4133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751344"/>
            <a:ext cx="7858180" cy="489364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Книга начинается с двух замечательных повестей "Берега вечности" и "Я здесь и живой". Обе повести очень трогательные и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настоящие. Все 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произведения, хотя в них порой случаются маленькие чудеса, очень реалистичные и по ощущениям - истории взяты из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жизни. Рассказ 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"Пять синих слив" - о взаимоотношениях с пожилыми родителями, о том, как трудно и важно найти общий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язык, и о том, какой след война оставляет в жизни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человека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книги остается светлое впечатление.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Надеемся, что она 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ас заинтересует!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44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fdsf</cp:lastModifiedBy>
  <cp:revision>5</cp:revision>
  <dcterms:created xsi:type="dcterms:W3CDTF">2020-03-24T19:26:48Z</dcterms:created>
  <dcterms:modified xsi:type="dcterms:W3CDTF">2020-03-25T05:52:19Z</dcterms:modified>
</cp:coreProperties>
</file>